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61" r:id="rId2"/>
    <p:sldId id="256" r:id="rId3"/>
    <p:sldId id="257" r:id="rId4"/>
    <p:sldId id="258" r:id="rId5"/>
    <p:sldId id="259" r:id="rId6"/>
    <p:sldId id="260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5/11/2020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‹Nº›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5/11/2020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5/11/2020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5/11/2020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5/11/2020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5/11/2020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5/11/2020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5/11/2020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5/11/2020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954315" y="2755105"/>
            <a:ext cx="8361229" cy="2098226"/>
          </a:xfrm>
        </p:spPr>
        <p:txBody>
          <a:bodyPr/>
          <a:lstStyle/>
          <a:p>
            <a:r>
              <a:rPr lang="es-CL" dirty="0" smtClean="0"/>
              <a:t>TALLER APODERADOS </a:t>
            </a:r>
            <a:br>
              <a:rPr lang="es-CL" dirty="0" smtClean="0"/>
            </a:br>
            <a:r>
              <a:rPr lang="es-CL" dirty="0" smtClean="0"/>
              <a:t>3</a:t>
            </a:r>
            <a:r>
              <a:rPr lang="es-CL" smtClean="0"/>
              <a:t>° y 4°BÁSICO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017567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915127" y="3551940"/>
            <a:ext cx="8361229" cy="2098226"/>
          </a:xfrm>
        </p:spPr>
        <p:txBody>
          <a:bodyPr/>
          <a:lstStyle/>
          <a:p>
            <a:r>
              <a:rPr lang="es-CL" dirty="0" smtClean="0"/>
              <a:t>Abordaje de emociones en contexto de crisis 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158429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01337" y="325438"/>
            <a:ext cx="9601200" cy="1485900"/>
          </a:xfrm>
        </p:spPr>
        <p:txBody>
          <a:bodyPr/>
          <a:lstStyle/>
          <a:p>
            <a:r>
              <a:rPr lang="es-CL" b="1" u="sng" smtClean="0"/>
              <a:t>CONTEXTO</a:t>
            </a:r>
            <a:r>
              <a:rPr lang="es-CL" dirty="0" smtClean="0"/>
              <a:t>	</a:t>
            </a:r>
            <a:endParaRPr lang="es-C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247503" y="1711234"/>
            <a:ext cx="4454434" cy="3581400"/>
          </a:xfrm>
        </p:spPr>
        <p:txBody>
          <a:bodyPr>
            <a:normAutofit/>
          </a:bodyPr>
          <a:lstStyle/>
          <a:p>
            <a:r>
              <a:rPr lang="es-CL" sz="4000" dirty="0" smtClean="0"/>
              <a:t>Crisis Mundial</a:t>
            </a:r>
          </a:p>
          <a:p>
            <a:endParaRPr lang="es-CL" sz="4000" dirty="0" smtClean="0"/>
          </a:p>
          <a:p>
            <a:endParaRPr lang="es-CL" sz="4000" dirty="0"/>
          </a:p>
          <a:p>
            <a:r>
              <a:rPr lang="es-CL" sz="4000" dirty="0" smtClean="0"/>
              <a:t>Salud Mental en Chile</a:t>
            </a:r>
            <a:endParaRPr lang="es-CL" sz="4000" dirty="0"/>
          </a:p>
        </p:txBody>
      </p:sp>
      <p:sp>
        <p:nvSpPr>
          <p:cNvPr id="5" name="Flecha a la derecha con muesca 4"/>
          <p:cNvSpPr/>
          <p:nvPr/>
        </p:nvSpPr>
        <p:spPr>
          <a:xfrm>
            <a:off x="5146766" y="1811338"/>
            <a:ext cx="1802674" cy="561703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7216126" y="1325291"/>
            <a:ext cx="4454434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84048" indent="-384048" algn="l" defTabSz="9144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914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60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2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3200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657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4114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dirty="0" smtClean="0"/>
              <a:t>Laboral</a:t>
            </a:r>
          </a:p>
          <a:p>
            <a:r>
              <a:rPr lang="es-CL" dirty="0" smtClean="0"/>
              <a:t>$</a:t>
            </a:r>
          </a:p>
          <a:p>
            <a:r>
              <a:rPr lang="es-CL" dirty="0" smtClean="0"/>
              <a:t>Educacional</a:t>
            </a:r>
          </a:p>
          <a:p>
            <a:r>
              <a:rPr lang="es-CL" dirty="0" smtClean="0"/>
              <a:t>Familiar</a:t>
            </a:r>
          </a:p>
          <a:p>
            <a:pPr marL="0" indent="0">
              <a:buNone/>
            </a:pPr>
            <a:endParaRPr lang="es-CL" dirty="0" smtClean="0"/>
          </a:p>
        </p:txBody>
      </p:sp>
      <p:sp>
        <p:nvSpPr>
          <p:cNvPr id="8" name="Cerrar llave 7"/>
          <p:cNvSpPr/>
          <p:nvPr/>
        </p:nvSpPr>
        <p:spPr>
          <a:xfrm rot="3200599">
            <a:off x="5941649" y="3255960"/>
            <a:ext cx="1034764" cy="3858955"/>
          </a:xfrm>
          <a:prstGeom prst="rightBrace">
            <a:avLst>
              <a:gd name="adj1" fmla="val 8333"/>
              <a:gd name="adj2" fmla="val 50356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9" name="Marcador de contenido 2"/>
          <p:cNvSpPr txBox="1">
            <a:spLocks/>
          </p:cNvSpPr>
          <p:nvPr/>
        </p:nvSpPr>
        <p:spPr>
          <a:xfrm>
            <a:off x="8275320" y="4361395"/>
            <a:ext cx="4454434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84048" indent="-384048" algn="l" defTabSz="9144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914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60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2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3200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657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4114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3600" b="1" dirty="0" smtClean="0"/>
              <a:t>Trastornos</a:t>
            </a:r>
          </a:p>
          <a:p>
            <a:pPr marL="0" indent="0">
              <a:buNone/>
            </a:pPr>
            <a:r>
              <a:rPr lang="es-CL" sz="3600" b="1" dirty="0" smtClean="0"/>
              <a:t>Síntomas </a:t>
            </a:r>
            <a:r>
              <a:rPr lang="es-CL" sz="3600" b="1" dirty="0" err="1" smtClean="0"/>
              <a:t>displacenteros</a:t>
            </a:r>
            <a:r>
              <a:rPr lang="es-CL" dirty="0" smtClean="0"/>
              <a:t>. </a:t>
            </a:r>
          </a:p>
          <a:p>
            <a:pPr marL="0" indent="0">
              <a:buNone/>
            </a:pPr>
            <a:endParaRPr lang="es-CL" dirty="0" smtClean="0"/>
          </a:p>
        </p:txBody>
      </p:sp>
    </p:spTree>
    <p:extLst>
      <p:ext uri="{BB962C8B-B14F-4D97-AF65-F5344CB8AC3E}">
        <p14:creationId xmlns:p14="http://schemas.microsoft.com/office/powerpoint/2010/main" val="2577897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54034" y="424543"/>
            <a:ext cx="9601200" cy="1485900"/>
          </a:xfrm>
        </p:spPr>
        <p:txBody>
          <a:bodyPr/>
          <a:lstStyle/>
          <a:p>
            <a:r>
              <a:rPr lang="es-CL" dirty="0" smtClean="0"/>
              <a:t>¿Qué hacer?</a:t>
            </a:r>
            <a:endParaRPr lang="es-C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449977" y="1489166"/>
            <a:ext cx="9601200" cy="4754880"/>
          </a:xfrm>
        </p:spPr>
        <p:txBody>
          <a:bodyPr>
            <a:noAutofit/>
          </a:bodyPr>
          <a:lstStyle/>
          <a:p>
            <a:r>
              <a:rPr lang="es-CL" sz="2400" dirty="0" smtClean="0"/>
              <a:t>1 – APRENDIZAJE EMOCIONAL</a:t>
            </a:r>
          </a:p>
          <a:p>
            <a:pPr lvl="2"/>
            <a:r>
              <a:rPr lang="es-CL" sz="2400" dirty="0" smtClean="0"/>
              <a:t>Promueve autoconocimiento</a:t>
            </a:r>
          </a:p>
          <a:p>
            <a:pPr lvl="2"/>
            <a:r>
              <a:rPr lang="es-CL" sz="2400" dirty="0" smtClean="0"/>
              <a:t>Conocer, reconocer</a:t>
            </a:r>
          </a:p>
          <a:p>
            <a:pPr lvl="2"/>
            <a:r>
              <a:rPr lang="es-CL" sz="2400" dirty="0" smtClean="0"/>
              <a:t>Validar</a:t>
            </a:r>
          </a:p>
          <a:p>
            <a:pPr lvl="2"/>
            <a:r>
              <a:rPr lang="es-CL" sz="2400" dirty="0" smtClean="0"/>
              <a:t>Regular</a:t>
            </a:r>
          </a:p>
          <a:p>
            <a:pPr lvl="2"/>
            <a:endParaRPr lang="es-CL" sz="2400" dirty="0" smtClean="0"/>
          </a:p>
          <a:p>
            <a:pPr lvl="2"/>
            <a:endParaRPr lang="es-CL" sz="2400" dirty="0" smtClean="0"/>
          </a:p>
          <a:p>
            <a:r>
              <a:rPr lang="es-CL" sz="2400" dirty="0" smtClean="0"/>
              <a:t>2 – RESPIRACIÓN CONSCIENTE</a:t>
            </a:r>
          </a:p>
          <a:p>
            <a:endParaRPr lang="es-CL" sz="2400" dirty="0" smtClean="0"/>
          </a:p>
          <a:p>
            <a:endParaRPr lang="es-CL" sz="2400" dirty="0" smtClean="0"/>
          </a:p>
          <a:p>
            <a:r>
              <a:rPr lang="es-CL" sz="2400" dirty="0" smtClean="0"/>
              <a:t>3 – ESPACIOS DE DISTENCIÓN Y HUMOR</a:t>
            </a:r>
            <a:endParaRPr lang="es-CL" sz="2400" dirty="0"/>
          </a:p>
        </p:txBody>
      </p:sp>
    </p:spTree>
    <p:extLst>
      <p:ext uri="{BB962C8B-B14F-4D97-AF65-F5344CB8AC3E}">
        <p14:creationId xmlns:p14="http://schemas.microsoft.com/office/powerpoint/2010/main" val="412088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9261565" y="511492"/>
            <a:ext cx="2930435" cy="6000342"/>
          </a:xfrm>
        </p:spPr>
        <p:txBody>
          <a:bodyPr/>
          <a:lstStyle/>
          <a:p>
            <a:pPr marL="0" indent="0" algn="ctr">
              <a:buNone/>
            </a:pPr>
            <a:r>
              <a:rPr lang="es-CL" b="1" dirty="0" smtClean="0"/>
              <a:t>4 pasos:</a:t>
            </a:r>
          </a:p>
          <a:p>
            <a:endParaRPr lang="es-CL" dirty="0"/>
          </a:p>
          <a:p>
            <a:r>
              <a:rPr lang="es-CL" dirty="0" smtClean="0"/>
              <a:t>1. Inspirar profundo, exhalar lento (5 </a:t>
            </a:r>
            <a:r>
              <a:rPr lang="es-CL" dirty="0" err="1" smtClean="0"/>
              <a:t>seg</a:t>
            </a:r>
            <a:r>
              <a:rPr lang="es-CL" dirty="0" smtClean="0"/>
              <a:t>).</a:t>
            </a:r>
          </a:p>
          <a:p>
            <a:endParaRPr lang="es-CL" dirty="0"/>
          </a:p>
          <a:p>
            <a:r>
              <a:rPr lang="es-CL" dirty="0" smtClean="0"/>
              <a:t>2. </a:t>
            </a:r>
            <a:r>
              <a:rPr lang="es-CL" dirty="0"/>
              <a:t>Inspirar </a:t>
            </a:r>
            <a:r>
              <a:rPr lang="es-CL" dirty="0" smtClean="0"/>
              <a:t>mas profundo</a:t>
            </a:r>
            <a:r>
              <a:rPr lang="es-CL" dirty="0"/>
              <a:t>, exhalar </a:t>
            </a:r>
            <a:r>
              <a:rPr lang="es-CL" dirty="0" smtClean="0"/>
              <a:t>mas lento (8 </a:t>
            </a:r>
            <a:r>
              <a:rPr lang="es-CL" dirty="0" err="1"/>
              <a:t>seg</a:t>
            </a:r>
            <a:r>
              <a:rPr lang="es-CL" dirty="0" smtClean="0"/>
              <a:t>).</a:t>
            </a:r>
          </a:p>
          <a:p>
            <a:endParaRPr lang="es-CL" dirty="0"/>
          </a:p>
          <a:p>
            <a:r>
              <a:rPr lang="es-CL" dirty="0" smtClean="0"/>
              <a:t>3. Mas lento. Percibe temperatura de oxigeno en la nariz.</a:t>
            </a:r>
          </a:p>
          <a:p>
            <a:endParaRPr lang="es-CL" dirty="0"/>
          </a:p>
          <a:p>
            <a:r>
              <a:rPr lang="es-CL" dirty="0" smtClean="0"/>
              <a:t>4. Mas lento. Percibe pulmones ampliarse y comprimirse.</a:t>
            </a:r>
            <a:endParaRPr lang="es-CL" dirty="0"/>
          </a:p>
        </p:txBody>
      </p:sp>
      <p:pic>
        <p:nvPicPr>
          <p:cNvPr id="1026" name="Picture 2" descr="Sistema respiratori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4659" y="420052"/>
            <a:ext cx="8113896" cy="60917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62694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114800" y="290649"/>
            <a:ext cx="9601200" cy="1485900"/>
          </a:xfrm>
        </p:spPr>
        <p:txBody>
          <a:bodyPr/>
          <a:lstStyle/>
          <a:p>
            <a:r>
              <a:rPr lang="es-CL" dirty="0" smtClean="0"/>
              <a:t>Desde la casa</a:t>
            </a:r>
            <a:endParaRPr lang="es-C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619794" y="1280160"/>
            <a:ext cx="9601200" cy="5251269"/>
          </a:xfrm>
        </p:spPr>
        <p:txBody>
          <a:bodyPr>
            <a:normAutofit fontScale="92500" lnSpcReduction="10000"/>
          </a:bodyPr>
          <a:lstStyle/>
          <a:p>
            <a:r>
              <a:rPr lang="es-CL" sz="3600" dirty="0" smtClean="0"/>
              <a:t>1 – Promover Empatía</a:t>
            </a:r>
          </a:p>
          <a:p>
            <a:endParaRPr lang="es-CL" sz="3600" dirty="0" smtClean="0"/>
          </a:p>
          <a:p>
            <a:r>
              <a:rPr lang="es-CL" sz="3600" dirty="0" smtClean="0"/>
              <a:t>2 – Transmitir calma y esperanza</a:t>
            </a:r>
          </a:p>
          <a:p>
            <a:endParaRPr lang="es-CL" sz="3600" dirty="0" smtClean="0"/>
          </a:p>
          <a:p>
            <a:r>
              <a:rPr lang="es-CL" sz="3600" dirty="0" smtClean="0"/>
              <a:t>3 – Proteger de mensajes catastróficos</a:t>
            </a:r>
          </a:p>
          <a:p>
            <a:endParaRPr lang="es-CL" sz="3600" dirty="0" smtClean="0"/>
          </a:p>
          <a:p>
            <a:r>
              <a:rPr lang="es-CL" sz="3600" dirty="0" smtClean="0"/>
              <a:t>4 – Aclarar lo transitorio del contexto</a:t>
            </a:r>
          </a:p>
          <a:p>
            <a:endParaRPr lang="es-CL" sz="3600" dirty="0" smtClean="0"/>
          </a:p>
          <a:p>
            <a:r>
              <a:rPr lang="es-CL" sz="3600" dirty="0" smtClean="0"/>
              <a:t>5 – Encontrar sentido a la cuarentena</a:t>
            </a:r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746545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TM10001105[[fn=Recorte]]</Template>
  <TotalTime>1435</TotalTime>
  <Words>134</Words>
  <Application>Microsoft Office PowerPoint</Application>
  <PresentationFormat>Panorámica</PresentationFormat>
  <Paragraphs>44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1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8" baseType="lpstr">
      <vt:lpstr>Franklin Gothic Book</vt:lpstr>
      <vt:lpstr>Crop</vt:lpstr>
      <vt:lpstr>TALLER APODERADOS  3° y 4°BÁSICO</vt:lpstr>
      <vt:lpstr>Abordaje de emociones en contexto de crisis </vt:lpstr>
      <vt:lpstr>CONTEXTO </vt:lpstr>
      <vt:lpstr>¿Qué hacer?</vt:lpstr>
      <vt:lpstr>Presentación de PowerPoint</vt:lpstr>
      <vt:lpstr>Desde la casa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Abordaje de emociones en contexto de crisis</dc:title>
  <dc:creator>Usuario de Windows</dc:creator>
  <cp:lastModifiedBy>Usuario de Windows</cp:lastModifiedBy>
  <cp:revision>12</cp:revision>
  <dcterms:created xsi:type="dcterms:W3CDTF">2020-05-06T04:32:22Z</dcterms:created>
  <dcterms:modified xsi:type="dcterms:W3CDTF">2020-05-11T14:20:10Z</dcterms:modified>
</cp:coreProperties>
</file>