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54315" y="3316808"/>
            <a:ext cx="8361229" cy="2098226"/>
          </a:xfrm>
        </p:spPr>
        <p:txBody>
          <a:bodyPr/>
          <a:lstStyle/>
          <a:p>
            <a:r>
              <a:rPr lang="es-CL" dirty="0" smtClean="0"/>
              <a:t>TALLER APODERADOS </a:t>
            </a:r>
            <a:br>
              <a:rPr lang="es-CL" dirty="0" smtClean="0"/>
            </a:br>
            <a:r>
              <a:rPr lang="es-CL" dirty="0" smtClean="0"/>
              <a:t>Pre </a:t>
            </a:r>
            <a:r>
              <a:rPr lang="es-CL" dirty="0" err="1" smtClean="0"/>
              <a:t>Kinder</a:t>
            </a:r>
            <a:r>
              <a:rPr lang="es-CL" dirty="0" smtClean="0"/>
              <a:t> y KINDER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1756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15127" y="3551940"/>
            <a:ext cx="8361229" cy="2098226"/>
          </a:xfrm>
        </p:spPr>
        <p:txBody>
          <a:bodyPr/>
          <a:lstStyle/>
          <a:p>
            <a:r>
              <a:rPr lang="es-CL" dirty="0" smtClean="0"/>
              <a:t>Abordaje de emociones en contexto de crisis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5842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1337" y="325438"/>
            <a:ext cx="9601200" cy="1485900"/>
          </a:xfrm>
        </p:spPr>
        <p:txBody>
          <a:bodyPr/>
          <a:lstStyle/>
          <a:p>
            <a:r>
              <a:rPr lang="es-CL" b="1" u="sng" smtClean="0"/>
              <a:t>CONTEXTO</a:t>
            </a:r>
            <a:r>
              <a:rPr lang="es-CL" dirty="0" smtClean="0"/>
              <a:t>	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47503" y="1711234"/>
            <a:ext cx="4454434" cy="3581400"/>
          </a:xfrm>
        </p:spPr>
        <p:txBody>
          <a:bodyPr>
            <a:normAutofit/>
          </a:bodyPr>
          <a:lstStyle/>
          <a:p>
            <a:r>
              <a:rPr lang="es-CL" sz="4000" dirty="0" smtClean="0"/>
              <a:t>Crisis Mundial</a:t>
            </a:r>
          </a:p>
          <a:p>
            <a:endParaRPr lang="es-CL" sz="4000" dirty="0" smtClean="0"/>
          </a:p>
          <a:p>
            <a:endParaRPr lang="es-CL" sz="4000" dirty="0"/>
          </a:p>
          <a:p>
            <a:r>
              <a:rPr lang="es-CL" sz="4000" dirty="0" smtClean="0"/>
              <a:t>Salud Mental en Chile</a:t>
            </a:r>
            <a:endParaRPr lang="es-CL" sz="4000" dirty="0"/>
          </a:p>
        </p:txBody>
      </p:sp>
      <p:sp>
        <p:nvSpPr>
          <p:cNvPr id="5" name="Flecha a la derecha con muesca 4"/>
          <p:cNvSpPr/>
          <p:nvPr/>
        </p:nvSpPr>
        <p:spPr>
          <a:xfrm>
            <a:off x="5146766" y="1811338"/>
            <a:ext cx="1802674" cy="56170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7216126" y="1325291"/>
            <a:ext cx="4454434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dirty="0" smtClean="0"/>
              <a:t>Laboral</a:t>
            </a:r>
          </a:p>
          <a:p>
            <a:r>
              <a:rPr lang="es-CL" dirty="0" smtClean="0"/>
              <a:t>$</a:t>
            </a:r>
          </a:p>
          <a:p>
            <a:r>
              <a:rPr lang="es-CL" dirty="0" smtClean="0"/>
              <a:t>Educacional</a:t>
            </a:r>
          </a:p>
          <a:p>
            <a:r>
              <a:rPr lang="es-CL" dirty="0" smtClean="0"/>
              <a:t>Familiar</a:t>
            </a:r>
          </a:p>
          <a:p>
            <a:pPr marL="0" indent="0">
              <a:buNone/>
            </a:pPr>
            <a:endParaRPr lang="es-CL" dirty="0" smtClean="0"/>
          </a:p>
        </p:txBody>
      </p:sp>
      <p:sp>
        <p:nvSpPr>
          <p:cNvPr id="8" name="Cerrar llave 7"/>
          <p:cNvSpPr/>
          <p:nvPr/>
        </p:nvSpPr>
        <p:spPr>
          <a:xfrm rot="3200599">
            <a:off x="5941649" y="3255960"/>
            <a:ext cx="1034764" cy="3858955"/>
          </a:xfrm>
          <a:prstGeom prst="rightBrace">
            <a:avLst>
              <a:gd name="adj1" fmla="val 8333"/>
              <a:gd name="adj2" fmla="val 5035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8275320" y="4361395"/>
            <a:ext cx="4454434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3600" b="1" dirty="0" smtClean="0"/>
              <a:t>Trastornos</a:t>
            </a:r>
          </a:p>
          <a:p>
            <a:pPr marL="0" indent="0">
              <a:buNone/>
            </a:pPr>
            <a:r>
              <a:rPr lang="es-CL" sz="3600" b="1" dirty="0" smtClean="0"/>
              <a:t>Síntomas </a:t>
            </a:r>
            <a:r>
              <a:rPr lang="es-CL" sz="3600" b="1" dirty="0" err="1" smtClean="0"/>
              <a:t>displacenteros</a:t>
            </a:r>
            <a:r>
              <a:rPr lang="es-CL" dirty="0" smtClean="0"/>
              <a:t>. </a:t>
            </a:r>
          </a:p>
          <a:p>
            <a:pPr marL="0" indent="0">
              <a:buNone/>
            </a:pP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257789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5008" y="305273"/>
            <a:ext cx="9601200" cy="1485900"/>
          </a:xfrm>
        </p:spPr>
        <p:txBody>
          <a:bodyPr/>
          <a:lstStyle/>
          <a:p>
            <a:r>
              <a:rPr lang="es-CL" dirty="0" smtClean="0"/>
              <a:t>¿Qué hacer?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87949" y="1191915"/>
            <a:ext cx="9601200" cy="2331080"/>
          </a:xfrm>
        </p:spPr>
        <p:txBody>
          <a:bodyPr numCol="2">
            <a:noAutofit/>
          </a:bodyPr>
          <a:lstStyle/>
          <a:p>
            <a:r>
              <a:rPr lang="es-CL" sz="2800" dirty="0" smtClean="0"/>
              <a:t>1 – </a:t>
            </a:r>
            <a:r>
              <a:rPr lang="es-CL" sz="2800" dirty="0"/>
              <a:t>APRENDIZAJE EMOCIONAL</a:t>
            </a:r>
          </a:p>
          <a:p>
            <a:pPr lvl="2"/>
            <a:r>
              <a:rPr lang="es-CL" sz="2800" dirty="0"/>
              <a:t>Promueve autoconocimiento</a:t>
            </a:r>
          </a:p>
          <a:p>
            <a:pPr lvl="2"/>
            <a:r>
              <a:rPr lang="es-CL" sz="2800" dirty="0"/>
              <a:t>Conocer, reconocer</a:t>
            </a:r>
          </a:p>
          <a:p>
            <a:pPr lvl="2"/>
            <a:r>
              <a:rPr lang="es-CL" sz="2800" dirty="0"/>
              <a:t>Validar</a:t>
            </a:r>
          </a:p>
          <a:p>
            <a:pPr lvl="2"/>
            <a:r>
              <a:rPr lang="es-CL" sz="2800" dirty="0"/>
              <a:t>Regular</a:t>
            </a:r>
          </a:p>
          <a:p>
            <a:endParaRPr lang="es-CL" sz="2800" dirty="0" smtClean="0"/>
          </a:p>
          <a:p>
            <a:r>
              <a:rPr lang="es-CL" sz="2800" dirty="0" smtClean="0"/>
              <a:t>2 </a:t>
            </a:r>
            <a:r>
              <a:rPr lang="es-CL" sz="2800" dirty="0"/>
              <a:t>– CREEN REGLAS BÁSICAS Y ADHIERANSE A </a:t>
            </a:r>
            <a:r>
              <a:rPr lang="es-CL" sz="2800" dirty="0" smtClean="0"/>
              <a:t>ELLAS</a:t>
            </a:r>
          </a:p>
          <a:p>
            <a:endParaRPr lang="es-CL" sz="2800" dirty="0" smtClean="0"/>
          </a:p>
          <a:p>
            <a:r>
              <a:rPr lang="es-CL" sz="2800" dirty="0"/>
              <a:t>3</a:t>
            </a:r>
            <a:r>
              <a:rPr lang="es-CL" sz="2800" dirty="0" smtClean="0"/>
              <a:t> – ENCONTRAR FORMA DE LIBERAR EL ENOJO</a:t>
            </a:r>
          </a:p>
          <a:p>
            <a:pPr lvl="2"/>
            <a:r>
              <a:rPr lang="es-CL" sz="2800" dirty="0" smtClean="0"/>
              <a:t>RESPIRACIÓN CONSCIENTE</a:t>
            </a:r>
          </a:p>
          <a:p>
            <a:pPr lvl="2"/>
            <a:r>
              <a:rPr lang="es-CL" sz="2800" dirty="0" smtClean="0"/>
              <a:t>EJERCICIO</a:t>
            </a:r>
          </a:p>
          <a:p>
            <a:pPr lvl="2"/>
            <a:r>
              <a:rPr lang="es-CL" sz="2800" dirty="0" smtClean="0"/>
              <a:t>DIBUJO</a:t>
            </a:r>
          </a:p>
          <a:p>
            <a:pPr lvl="2"/>
            <a:r>
              <a:rPr lang="es-CL" sz="2800" dirty="0" smtClean="0"/>
              <a:t>ESPACIO EN EL HOGAR</a:t>
            </a:r>
          </a:p>
          <a:p>
            <a:endParaRPr lang="es-CL" sz="2800" dirty="0" smtClean="0"/>
          </a:p>
          <a:p>
            <a:r>
              <a:rPr lang="es-CL" sz="2800" dirty="0"/>
              <a:t>4</a:t>
            </a:r>
            <a:r>
              <a:rPr lang="es-CL" sz="2800" dirty="0" smtClean="0"/>
              <a:t> – ESPACIOS DE DISTENCIÓN Y HUMOR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41208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261565" y="511492"/>
            <a:ext cx="2930435" cy="6000342"/>
          </a:xfrm>
        </p:spPr>
        <p:txBody>
          <a:bodyPr/>
          <a:lstStyle/>
          <a:p>
            <a:pPr marL="0" indent="0" algn="ctr">
              <a:buNone/>
            </a:pPr>
            <a:r>
              <a:rPr lang="es-CL" b="1" dirty="0" smtClean="0"/>
              <a:t>4 pasos:</a:t>
            </a:r>
          </a:p>
          <a:p>
            <a:endParaRPr lang="es-CL" dirty="0"/>
          </a:p>
          <a:p>
            <a:r>
              <a:rPr lang="es-CL" dirty="0" smtClean="0"/>
              <a:t>1. Inspirar profundo, exhalar lento (5 </a:t>
            </a:r>
            <a:r>
              <a:rPr lang="es-CL" dirty="0" err="1" smtClean="0"/>
              <a:t>seg</a:t>
            </a:r>
            <a:r>
              <a:rPr lang="es-CL" dirty="0" smtClean="0"/>
              <a:t>).</a:t>
            </a:r>
          </a:p>
          <a:p>
            <a:endParaRPr lang="es-CL" dirty="0"/>
          </a:p>
          <a:p>
            <a:r>
              <a:rPr lang="es-CL" dirty="0" smtClean="0"/>
              <a:t>2. </a:t>
            </a:r>
            <a:r>
              <a:rPr lang="es-CL" dirty="0"/>
              <a:t>Inspirar </a:t>
            </a:r>
            <a:r>
              <a:rPr lang="es-CL" dirty="0" smtClean="0"/>
              <a:t>mas profundo</a:t>
            </a:r>
            <a:r>
              <a:rPr lang="es-CL" dirty="0"/>
              <a:t>, exhalar </a:t>
            </a:r>
            <a:r>
              <a:rPr lang="es-CL" dirty="0" smtClean="0"/>
              <a:t>mas lento (8 </a:t>
            </a:r>
            <a:r>
              <a:rPr lang="es-CL" dirty="0" err="1"/>
              <a:t>seg</a:t>
            </a:r>
            <a:r>
              <a:rPr lang="es-CL" dirty="0" smtClean="0"/>
              <a:t>).</a:t>
            </a:r>
          </a:p>
          <a:p>
            <a:endParaRPr lang="es-CL" dirty="0"/>
          </a:p>
          <a:p>
            <a:r>
              <a:rPr lang="es-CL" dirty="0" smtClean="0"/>
              <a:t>3. Mas lento. Percibe temperatura de oxigeno en la nariz.</a:t>
            </a:r>
          </a:p>
          <a:p>
            <a:endParaRPr lang="es-CL" dirty="0"/>
          </a:p>
          <a:p>
            <a:r>
              <a:rPr lang="es-CL" dirty="0" smtClean="0"/>
              <a:t>4. Mas lento. Percibe pulmones ampliarse y comprimirse.</a:t>
            </a:r>
            <a:endParaRPr lang="es-CL" dirty="0"/>
          </a:p>
        </p:txBody>
      </p:sp>
      <p:pic>
        <p:nvPicPr>
          <p:cNvPr id="1026" name="Picture 2" descr="Sistema respirator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659" y="420052"/>
            <a:ext cx="8113896" cy="6091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269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1497</TotalTime>
  <Words>122</Words>
  <Application>Microsoft Office PowerPoint</Application>
  <PresentationFormat>Panorámica</PresentationFormat>
  <Paragraphs>38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TALLER APODERADOS  Pre Kinder y KINDER</vt:lpstr>
      <vt:lpstr>Abordaje de emociones en contexto de crisis </vt:lpstr>
      <vt:lpstr>CONTEXTO </vt:lpstr>
      <vt:lpstr>¿Qué hacer?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Abordaje de emociones en contexto de crisis</dc:title>
  <dc:creator>Usuario de Windows</dc:creator>
  <cp:lastModifiedBy>Usuario de Windows</cp:lastModifiedBy>
  <cp:revision>15</cp:revision>
  <dcterms:created xsi:type="dcterms:W3CDTF">2020-05-06T04:32:22Z</dcterms:created>
  <dcterms:modified xsi:type="dcterms:W3CDTF">2020-05-11T14:19:50Z</dcterms:modified>
</cp:coreProperties>
</file>