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0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sz="5000" dirty="0" smtClean="0"/>
              <a:t>¿Cómo potenciar el desarrollo infantil en actividades cotidianas?</a:t>
            </a:r>
            <a:endParaRPr lang="es-MX" sz="5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62100" y="4616748"/>
            <a:ext cx="9070848" cy="457201"/>
          </a:xfrm>
        </p:spPr>
        <p:txBody>
          <a:bodyPr>
            <a:noAutofit/>
          </a:bodyPr>
          <a:lstStyle/>
          <a:p>
            <a:r>
              <a:rPr lang="es-MX" sz="1500" dirty="0" smtClean="0"/>
              <a:t>Gabriela Martínez Cornejo – Terapeuta Ocupacional</a:t>
            </a:r>
          </a:p>
          <a:p>
            <a:r>
              <a:rPr lang="es-MX" sz="1500" dirty="0" smtClean="0"/>
              <a:t>Departamento de Apoyo Estudiantil</a:t>
            </a:r>
          </a:p>
          <a:p>
            <a:r>
              <a:rPr lang="es-MX" sz="1500" dirty="0" smtClean="0"/>
              <a:t>Colegio San Mateo</a:t>
            </a:r>
            <a:endParaRPr lang="es-MX" sz="1500" dirty="0"/>
          </a:p>
        </p:txBody>
      </p:sp>
    </p:spTree>
    <p:extLst>
      <p:ext uri="{BB962C8B-B14F-4D97-AF65-F5344CB8AC3E}">
        <p14:creationId xmlns="" xmlns:p14="http://schemas.microsoft.com/office/powerpoint/2010/main" val="2496339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AVD instrumentales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66800" y="2103119"/>
            <a:ext cx="4754880" cy="4167051"/>
          </a:xfrm>
        </p:spPr>
        <p:txBody>
          <a:bodyPr>
            <a:normAutofit fontScale="92500"/>
          </a:bodyPr>
          <a:lstStyle/>
          <a:p>
            <a:r>
              <a:rPr lang="es-CL" dirty="0" smtClean="0"/>
              <a:t>Preparar alimentos para toda la familia:</a:t>
            </a:r>
          </a:p>
          <a:p>
            <a:pPr>
              <a:buFontTx/>
              <a:buChar char="-"/>
            </a:pPr>
            <a:r>
              <a:rPr lang="es-CL" dirty="0" smtClean="0"/>
              <a:t>Elegir que es lo que se desea preparar</a:t>
            </a:r>
          </a:p>
          <a:p>
            <a:pPr>
              <a:buFontTx/>
              <a:buChar char="-"/>
            </a:pPr>
            <a:r>
              <a:rPr lang="es-CL" dirty="0" smtClean="0"/>
              <a:t>Revisar que se cuente con todos los materiales y utensilios</a:t>
            </a:r>
          </a:p>
          <a:p>
            <a:pPr>
              <a:buFontTx/>
              <a:buChar char="-"/>
            </a:pPr>
            <a:r>
              <a:rPr lang="es-CL" dirty="0" smtClean="0"/>
              <a:t>Tomar medidas de higiene</a:t>
            </a:r>
          </a:p>
          <a:p>
            <a:pPr>
              <a:buNone/>
            </a:pPr>
            <a:endParaRPr lang="es-CL" dirty="0" smtClean="0"/>
          </a:p>
          <a:p>
            <a:pPr>
              <a:buFont typeface="Courier New" pitchFamily="49" charset="0"/>
              <a:buChar char="o"/>
            </a:pPr>
            <a:r>
              <a:rPr lang="es-CL" dirty="0" smtClean="0"/>
              <a:t>Colaborar en una actividad de aseo</a:t>
            </a:r>
          </a:p>
          <a:p>
            <a:pPr>
              <a:buFontTx/>
              <a:buChar char="-"/>
            </a:pPr>
            <a:r>
              <a:rPr lang="es-CL" dirty="0" smtClean="0"/>
              <a:t>Identificar la actividad</a:t>
            </a:r>
          </a:p>
          <a:p>
            <a:pPr>
              <a:buFontTx/>
              <a:buChar char="-"/>
            </a:pPr>
            <a:r>
              <a:rPr lang="es-CL" dirty="0" smtClean="0"/>
              <a:t>Determinar frecuencia de ejecución de la tarea</a:t>
            </a:r>
          </a:p>
          <a:p>
            <a:pPr>
              <a:buFontTx/>
              <a:buChar char="-"/>
            </a:pPr>
            <a:r>
              <a:rPr lang="es-CL" dirty="0" smtClean="0"/>
              <a:t>Revisar los pasos a seguir para su correcta realización</a:t>
            </a:r>
          </a:p>
          <a:p>
            <a:pPr>
              <a:buFontTx/>
              <a:buChar char="-"/>
            </a:pPr>
            <a:endParaRPr lang="es-CL" dirty="0"/>
          </a:p>
        </p:txBody>
      </p:sp>
      <p:pic>
        <p:nvPicPr>
          <p:cNvPr id="5" name="4 Marcador de contenido" descr="51305585-niños-de-dibujos-animados-cocinar-y-hornear-como-chefs-de-la-cocin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57554" y="1931402"/>
            <a:ext cx="2486456" cy="2321967"/>
          </a:xfrm>
        </p:spPr>
      </p:pic>
      <p:pic>
        <p:nvPicPr>
          <p:cNvPr id="6" name="Picture 2" descr="C:\Users\Gabriela\Desktop\Colegio San Mateo 2020\88019703-los-niños-ayudan-a-sus-padres-a-barrer-a-casa-vector-e-ilustración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13818" y="3921584"/>
            <a:ext cx="2220946" cy="22209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3771" y="642594"/>
            <a:ext cx="10750732" cy="1371600"/>
          </a:xfrm>
        </p:spPr>
        <p:txBody>
          <a:bodyPr/>
          <a:lstStyle/>
          <a:p>
            <a:r>
              <a:rPr lang="es-CL" dirty="0" smtClean="0"/>
              <a:t>Actividades de ocio y tiempo libre 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CL" dirty="0" smtClean="0"/>
              <a:t>Elegir juegos en conjunto con el adulto</a:t>
            </a:r>
          </a:p>
          <a:p>
            <a:pPr>
              <a:buFontTx/>
              <a:buChar char="-"/>
            </a:pPr>
            <a:r>
              <a:rPr lang="es-CL" dirty="0" smtClean="0"/>
              <a:t>Determinar con cuanto tiempo contamos para jugar</a:t>
            </a:r>
          </a:p>
          <a:p>
            <a:pPr>
              <a:buFontTx/>
              <a:buChar char="-"/>
            </a:pPr>
            <a:r>
              <a:rPr lang="es-CL" dirty="0" smtClean="0"/>
              <a:t>Quienes van a participar</a:t>
            </a:r>
          </a:p>
          <a:p>
            <a:pPr>
              <a:buFontTx/>
              <a:buChar char="-"/>
            </a:pPr>
            <a:r>
              <a:rPr lang="es-CL" dirty="0" smtClean="0"/>
              <a:t>Que objetos se utilizaran</a:t>
            </a:r>
          </a:p>
          <a:p>
            <a:pPr>
              <a:buFontTx/>
              <a:buChar char="-"/>
            </a:pPr>
            <a:r>
              <a:rPr lang="es-CL" dirty="0" smtClean="0"/>
              <a:t>Acordar secuencia de juego</a:t>
            </a:r>
          </a:p>
          <a:p>
            <a:pPr>
              <a:buFontTx/>
              <a:buChar char="-"/>
            </a:pPr>
            <a:r>
              <a:rPr lang="es-CL" dirty="0" smtClean="0"/>
              <a:t>Establecer normas y reglas a seguir</a:t>
            </a:r>
            <a:endParaRPr lang="es-CL" dirty="0"/>
          </a:p>
        </p:txBody>
      </p:sp>
      <p:pic>
        <p:nvPicPr>
          <p:cNvPr id="5" name="4 Marcador de contenido" descr="6231622e0cc7770e6ee8e7e6a91ca6ff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90755" y="2030026"/>
            <a:ext cx="2642518" cy="1967208"/>
          </a:xfrm>
        </p:spPr>
      </p:pic>
      <p:pic>
        <p:nvPicPr>
          <p:cNvPr id="6" name="Picture 3" descr="C:\Users\Gabriela\Desktop\Colegio San Mateo 2020\ninos-felices-dibujos-animados-jugando-pelota_24911-136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50390" y="3749040"/>
            <a:ext cx="2468880" cy="246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Desarrollo Infantil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CL" sz="2400" dirty="0" smtClean="0"/>
              <a:t>Proceso integral</a:t>
            </a:r>
          </a:p>
          <a:p>
            <a:r>
              <a:rPr lang="es-CL" sz="2400" dirty="0" smtClean="0"/>
              <a:t>Permite la interacción con el medio físico y social</a:t>
            </a:r>
          </a:p>
          <a:p>
            <a:r>
              <a:rPr lang="es-CL" sz="2400" dirty="0" smtClean="0"/>
              <a:t>Aumenta progresivamente acorde a las demandas</a:t>
            </a:r>
            <a:endParaRPr lang="es-CL" sz="2400" dirty="0"/>
          </a:p>
        </p:txBody>
      </p:sp>
      <p:pic>
        <p:nvPicPr>
          <p:cNvPr id="5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282" y="2194559"/>
            <a:ext cx="4622391" cy="346165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Actividades cotidianas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9451" y="2103120"/>
            <a:ext cx="5969726" cy="3749040"/>
          </a:xfrm>
        </p:spPr>
        <p:txBody>
          <a:bodyPr>
            <a:normAutofit/>
          </a:bodyPr>
          <a:lstStyle/>
          <a:p>
            <a:r>
              <a:rPr lang="es-CL" sz="2000" dirty="0" smtClean="0"/>
              <a:t>Actividades de la vida diaria (AVD) básicas</a:t>
            </a:r>
          </a:p>
          <a:p>
            <a:r>
              <a:rPr lang="es-CL" sz="2000" dirty="0" smtClean="0"/>
              <a:t>AVD instrumentales</a:t>
            </a:r>
          </a:p>
          <a:p>
            <a:endParaRPr lang="es-CL" sz="2000" dirty="0" smtClean="0"/>
          </a:p>
          <a:p>
            <a:r>
              <a:rPr lang="es-CL" sz="2000" dirty="0" smtClean="0"/>
              <a:t>Actividades de ocio y tiempo libre</a:t>
            </a:r>
            <a:endParaRPr lang="es-CL" sz="2000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342" y="2118360"/>
            <a:ext cx="3419697" cy="341969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Planificación Motora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CL" b="1" dirty="0" smtClean="0"/>
              <a:t>Proceso mediante el cual organizamos el hacer para asegurar un desempeño correcto y eficiente</a:t>
            </a:r>
          </a:p>
          <a:p>
            <a:pPr>
              <a:buNone/>
            </a:pPr>
            <a:endParaRPr lang="es-CL" dirty="0" smtClean="0"/>
          </a:p>
          <a:p>
            <a:pPr>
              <a:buFontTx/>
              <a:buChar char="-"/>
            </a:pPr>
            <a:r>
              <a:rPr lang="es-CL" dirty="0" smtClean="0"/>
              <a:t>Anticipar</a:t>
            </a:r>
          </a:p>
          <a:p>
            <a:pPr>
              <a:buFontTx/>
              <a:buChar char="-"/>
            </a:pPr>
            <a:r>
              <a:rPr lang="es-CL" dirty="0" smtClean="0"/>
              <a:t>Secuenciación</a:t>
            </a:r>
          </a:p>
          <a:p>
            <a:pPr>
              <a:buFontTx/>
              <a:buChar char="-"/>
            </a:pPr>
            <a:r>
              <a:rPr lang="es-CL" dirty="0" smtClean="0"/>
              <a:t>Ejecución</a:t>
            </a:r>
          </a:p>
          <a:p>
            <a:pPr>
              <a:buFontTx/>
              <a:buChar char="-"/>
            </a:pPr>
            <a:r>
              <a:rPr lang="es-CL" dirty="0" smtClean="0"/>
              <a:t>Verificación</a:t>
            </a:r>
            <a:endParaRPr lang="es-CL" dirty="0"/>
          </a:p>
        </p:txBody>
      </p:sp>
      <p:pic>
        <p:nvPicPr>
          <p:cNvPr id="5" name="4 Marcador de contenido" descr="coleccion-ninos-haciendo-cosas-dibujados-mano_23-214753945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51617" y="2103438"/>
            <a:ext cx="3670345" cy="367034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Anticipación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CL" sz="2400" b="1" dirty="0" smtClean="0"/>
              <a:t>Elegir – Analizar – Organizar</a:t>
            </a:r>
          </a:p>
          <a:p>
            <a:pPr>
              <a:buFontTx/>
              <a:buChar char="-"/>
            </a:pPr>
            <a:r>
              <a:rPr lang="es-CL" sz="2400" dirty="0" smtClean="0"/>
              <a:t>Atención</a:t>
            </a:r>
          </a:p>
          <a:p>
            <a:pPr>
              <a:buFontTx/>
              <a:buChar char="-"/>
            </a:pPr>
            <a:r>
              <a:rPr lang="es-CL" sz="2400" dirty="0" smtClean="0"/>
              <a:t>Información disponible</a:t>
            </a:r>
          </a:p>
          <a:p>
            <a:pPr>
              <a:buFontTx/>
              <a:buChar char="-"/>
            </a:pPr>
            <a:r>
              <a:rPr lang="es-CL" sz="2400" dirty="0" smtClean="0"/>
              <a:t>Habilidades</a:t>
            </a:r>
          </a:p>
          <a:p>
            <a:pPr>
              <a:buFontTx/>
              <a:buChar char="-"/>
            </a:pPr>
            <a:r>
              <a:rPr lang="es-CL" sz="2400" dirty="0" smtClean="0"/>
              <a:t>Comportamiento reflexivo</a:t>
            </a:r>
            <a:endParaRPr lang="es-CL" sz="2400" dirty="0" smtClean="0"/>
          </a:p>
        </p:txBody>
      </p:sp>
      <p:pic>
        <p:nvPicPr>
          <p:cNvPr id="5122" name="Picture 2" descr="Ilustración de Niños Pensando Idea De Ilustración Vectorial y má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8023" y="1800123"/>
            <a:ext cx="4026583" cy="30592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Secuenciación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s-CL" sz="2400" b="1" dirty="0" smtClean="0"/>
              <a:t>Definir pasos de la acción</a:t>
            </a:r>
          </a:p>
          <a:p>
            <a:pPr>
              <a:buFontTx/>
              <a:buChar char="-"/>
            </a:pPr>
            <a:r>
              <a:rPr lang="es-CL" sz="2400" dirty="0" smtClean="0"/>
              <a:t>Orden lógico</a:t>
            </a:r>
          </a:p>
          <a:p>
            <a:pPr>
              <a:buFontTx/>
              <a:buChar char="-"/>
            </a:pPr>
            <a:r>
              <a:rPr lang="es-CL" sz="2400" dirty="0" smtClean="0"/>
              <a:t>Uso eficiente de la información y recursos</a:t>
            </a:r>
          </a:p>
          <a:p>
            <a:pPr>
              <a:buFontTx/>
              <a:buChar char="-"/>
            </a:pPr>
            <a:r>
              <a:rPr lang="es-CL" sz="2400" dirty="0" smtClean="0"/>
              <a:t>Aclarar dudas con respecto al desempeño</a:t>
            </a:r>
            <a:endParaRPr lang="es-CL" sz="2400" dirty="0"/>
          </a:p>
        </p:txBody>
      </p:sp>
      <p:pic>
        <p:nvPicPr>
          <p:cNvPr id="4098" name="Picture 2" descr="Un Niño Pensando. Una Burbuja Con Signo De Exclamación. Dibujado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0959" y="1319348"/>
            <a:ext cx="3854722" cy="38547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Ejecución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CL" sz="2400" b="1" dirty="0" smtClean="0"/>
              <a:t>Realización concreta de la tarea</a:t>
            </a:r>
          </a:p>
          <a:p>
            <a:pPr>
              <a:buFontTx/>
              <a:buChar char="-"/>
            </a:pPr>
            <a:r>
              <a:rPr lang="es-CL" sz="2400" dirty="0" smtClean="0"/>
              <a:t>Uso del cuerpo</a:t>
            </a:r>
          </a:p>
          <a:p>
            <a:pPr>
              <a:buFontTx/>
              <a:buChar char="-"/>
            </a:pPr>
            <a:r>
              <a:rPr lang="es-CL" sz="2400" dirty="0" smtClean="0"/>
              <a:t>Interacción con el medio</a:t>
            </a:r>
          </a:p>
          <a:p>
            <a:pPr>
              <a:buFontTx/>
              <a:buChar char="-"/>
            </a:pPr>
            <a:r>
              <a:rPr lang="es-CL" sz="2400" dirty="0" smtClean="0"/>
              <a:t>Experimentación y desarrollo de habilidades</a:t>
            </a:r>
            <a:endParaRPr lang="es-CL" sz="2400" dirty="0"/>
          </a:p>
        </p:txBody>
      </p:sp>
      <p:pic>
        <p:nvPicPr>
          <p:cNvPr id="2050" name="Picture 2" descr="C:\Users\Gabriela\Desktop\Colegio San Mateo 2020\6371d4ec4da4d2ff8d8aaf657f36c6a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8880" y="1882652"/>
            <a:ext cx="3003658" cy="3695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Verificación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CL" sz="2400" b="1" dirty="0" smtClean="0"/>
              <a:t>Revisar los resultados de la tarea</a:t>
            </a:r>
          </a:p>
          <a:p>
            <a:pPr>
              <a:buFontTx/>
              <a:buChar char="-"/>
            </a:pPr>
            <a:r>
              <a:rPr lang="es-CL" sz="2400" dirty="0" smtClean="0"/>
              <a:t>Corregir errores</a:t>
            </a:r>
          </a:p>
          <a:p>
            <a:pPr>
              <a:buFontTx/>
              <a:buChar char="-"/>
            </a:pPr>
            <a:r>
              <a:rPr lang="es-CL" sz="2400" dirty="0" smtClean="0"/>
              <a:t>Afinar detalles</a:t>
            </a:r>
          </a:p>
          <a:p>
            <a:pPr>
              <a:buFontTx/>
              <a:buChar char="-"/>
            </a:pPr>
            <a:r>
              <a:rPr lang="es-CL" sz="2400" dirty="0" smtClean="0"/>
              <a:t>Relato de lo realizado</a:t>
            </a:r>
            <a:endParaRPr lang="es-CL" sz="2400" dirty="0"/>
          </a:p>
        </p:txBody>
      </p:sp>
      <p:pic>
        <p:nvPicPr>
          <p:cNvPr id="5" name="4 Marcador de contenido" descr="dibujos-animados-nino-escribiendo_29190-300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88531" y="2103438"/>
            <a:ext cx="2718775" cy="374808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AVD básicas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66800" y="2103119"/>
            <a:ext cx="4754880" cy="4127863"/>
          </a:xfrm>
        </p:spPr>
        <p:txBody>
          <a:bodyPr>
            <a:normAutofit fontScale="92500" lnSpcReduction="10000"/>
          </a:bodyPr>
          <a:lstStyle/>
          <a:p>
            <a:r>
              <a:rPr lang="es-CL" dirty="0" smtClean="0"/>
              <a:t>Preparar el baño:</a:t>
            </a:r>
          </a:p>
          <a:p>
            <a:pPr>
              <a:buFontTx/>
              <a:buChar char="-"/>
            </a:pPr>
            <a:r>
              <a:rPr lang="es-CL" dirty="0" smtClean="0"/>
              <a:t>Buscar la ropa que usaremos posterior al baño</a:t>
            </a:r>
          </a:p>
          <a:p>
            <a:pPr>
              <a:buFontTx/>
              <a:buChar char="-"/>
            </a:pPr>
            <a:r>
              <a:rPr lang="es-CL" dirty="0" smtClean="0"/>
              <a:t>Asegurar que en el baño se encuentra la toalla, </a:t>
            </a:r>
            <a:r>
              <a:rPr lang="es-CL" dirty="0" err="1" smtClean="0"/>
              <a:t>shampoo</a:t>
            </a:r>
            <a:r>
              <a:rPr lang="es-CL" dirty="0" smtClean="0"/>
              <a:t>, jabón.</a:t>
            </a:r>
          </a:p>
          <a:p>
            <a:pPr>
              <a:buFontTx/>
              <a:buChar char="-"/>
            </a:pPr>
            <a:endParaRPr lang="es-CL" dirty="0" smtClean="0"/>
          </a:p>
          <a:p>
            <a:r>
              <a:rPr lang="es-CL" dirty="0" smtClean="0"/>
              <a:t>Ordenar y elegir la ropa:</a:t>
            </a:r>
          </a:p>
          <a:p>
            <a:pPr>
              <a:buFontTx/>
              <a:buChar char="-"/>
            </a:pPr>
            <a:r>
              <a:rPr lang="es-CL" dirty="0" smtClean="0"/>
              <a:t>Determinar que prendas son mas apropiadas (condiciones </a:t>
            </a:r>
            <a:r>
              <a:rPr lang="es-CL" dirty="0" err="1" smtClean="0"/>
              <a:t>climaticas</a:t>
            </a:r>
            <a:r>
              <a:rPr lang="es-CL" dirty="0" smtClean="0"/>
              <a:t>, contexto)</a:t>
            </a:r>
          </a:p>
          <a:p>
            <a:pPr>
              <a:buFontTx/>
              <a:buChar char="-"/>
            </a:pPr>
            <a:r>
              <a:rPr lang="es-CL" dirty="0" smtClean="0"/>
              <a:t>Identificar en que lugar se encuentra y guarda cada una de las prendas que se utilizan</a:t>
            </a:r>
            <a:endParaRPr lang="es-CL" dirty="0"/>
          </a:p>
        </p:txBody>
      </p:sp>
      <p:pic>
        <p:nvPicPr>
          <p:cNvPr id="6" name="5 Marcador de contenido" descr="34694723-un-dibujo-de-una-niña-y-un-niño-en-la-bañera-en-un-fondo-blanco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31587" y="1881051"/>
            <a:ext cx="2514715" cy="2220686"/>
          </a:xfrm>
        </p:spPr>
      </p:pic>
      <p:pic>
        <p:nvPicPr>
          <p:cNvPr id="1026" name="Picture 2" descr="C:\Users\Gabriela\Desktop\Colegio San Mateo 2020\descarga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78698" y="3736583"/>
            <a:ext cx="2538684" cy="25557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69</TotalTime>
  <Words>303</Words>
  <Application>Microsoft Office PowerPoint</Application>
  <PresentationFormat>Personalizado</PresentationFormat>
  <Paragraphs>66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Savon</vt:lpstr>
      <vt:lpstr>¿Cómo potenciar el desarrollo infantil en actividades cotidianas?</vt:lpstr>
      <vt:lpstr>Desarrollo Infantil</vt:lpstr>
      <vt:lpstr>Actividades cotidianas</vt:lpstr>
      <vt:lpstr>Planificación Motora</vt:lpstr>
      <vt:lpstr>Anticipación</vt:lpstr>
      <vt:lpstr>Secuenciación</vt:lpstr>
      <vt:lpstr>Ejecución</vt:lpstr>
      <vt:lpstr>Verificación</vt:lpstr>
      <vt:lpstr>AVD básicas</vt:lpstr>
      <vt:lpstr>AVD instrumentales</vt:lpstr>
      <vt:lpstr>Actividades de ocio y tiempo libre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Felipe</dc:creator>
  <cp:lastModifiedBy>Gabriela</cp:lastModifiedBy>
  <cp:revision>8</cp:revision>
  <dcterms:created xsi:type="dcterms:W3CDTF">2020-05-07T01:57:33Z</dcterms:created>
  <dcterms:modified xsi:type="dcterms:W3CDTF">2020-05-08T05:14:17Z</dcterms:modified>
</cp:coreProperties>
</file>